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41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06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65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0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40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7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8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9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6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31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8EE3-5FA1-49A4-9314-42500726042A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2F70-AFE1-406D-AD51-06916CB9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8716" y="311930"/>
            <a:ext cx="6023929" cy="62551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13" y="311930"/>
            <a:ext cx="6919249" cy="62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70"/>
            <a:ext cx="6045482" cy="6650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82" y="207969"/>
            <a:ext cx="7003137" cy="68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1" y="512322"/>
            <a:ext cx="6102774" cy="5652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73" y="500468"/>
            <a:ext cx="5639827" cy="56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15"/>
            <a:ext cx="5481653" cy="63231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53" y="396815"/>
            <a:ext cx="6589576" cy="63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8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724"/>
            <a:ext cx="5939926" cy="57753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570" y="534114"/>
            <a:ext cx="5279366" cy="63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03"/>
            <a:ext cx="5944030" cy="64832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61" y="350717"/>
            <a:ext cx="6061939" cy="62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787"/>
            <a:ext cx="5951308" cy="6345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308" y="254787"/>
            <a:ext cx="6240826" cy="64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16" y="115581"/>
            <a:ext cx="6310213" cy="67424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97" y="306774"/>
            <a:ext cx="5710641" cy="65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店招要求990*180，背景颜色，logo和文字排版参照 https://rafeegift.en.alibaba.com/ </dc:title>
  <dc:creator>sam@chinaabest.com</dc:creator>
  <cp:lastModifiedBy>sam@chinaabest.com</cp:lastModifiedBy>
  <cp:revision>7</cp:revision>
  <dcterms:created xsi:type="dcterms:W3CDTF">2019-04-13T02:14:39Z</dcterms:created>
  <dcterms:modified xsi:type="dcterms:W3CDTF">2019-05-06T02:43:06Z</dcterms:modified>
</cp:coreProperties>
</file>